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AB89C-CE14-4B30-ACCF-FD94698131C7}" type="datetimeFigureOut">
              <a:rPr lang="en-US" smtClean="0"/>
              <a:t>8/5/2011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2AA4-90F4-4059-9539-049F3D241D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Region 1 Think they </a:t>
            </a:r>
            <a:r>
              <a:rPr lang="en-US" dirty="0" err="1" smtClean="0">
                <a:solidFill>
                  <a:schemeClr val="tx1"/>
                </a:solidFill>
              </a:rPr>
              <a:t>Burnin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 Hype </a:t>
            </a:r>
            <a:r>
              <a:rPr lang="en-US" dirty="0" err="1" smtClean="0">
                <a:solidFill>
                  <a:schemeClr val="tx1"/>
                </a:solidFill>
              </a:rPr>
              <a:t>Fo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Nothin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3 think they ready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But the </a:t>
            </a:r>
            <a:r>
              <a:rPr lang="en-US" dirty="0" err="1" smtClean="0">
                <a:solidFill>
                  <a:schemeClr val="tx1"/>
                </a:solidFill>
              </a:rPr>
              <a:t>Fo</a:t>
            </a:r>
            <a:r>
              <a:rPr lang="en-US" dirty="0" smtClean="0">
                <a:solidFill>
                  <a:schemeClr val="tx1"/>
                </a:solidFill>
              </a:rPr>
              <a:t> keep it </a:t>
            </a:r>
            <a:r>
              <a:rPr lang="en-US" dirty="0" err="1" smtClean="0">
                <a:solidFill>
                  <a:schemeClr val="tx1"/>
                </a:solidFill>
              </a:rPr>
              <a:t>Jumpin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It’s </a:t>
            </a:r>
            <a:r>
              <a:rPr lang="en-US" b="1" dirty="0" err="1" smtClean="0">
                <a:solidFill>
                  <a:srgbClr val="FF0000"/>
                </a:solidFill>
              </a:rPr>
              <a:t>Yo</a:t>
            </a:r>
            <a:r>
              <a:rPr lang="en-US" b="1" dirty="0" smtClean="0">
                <a:solidFill>
                  <a:srgbClr val="FF0000"/>
                </a:solidFill>
              </a:rPr>
              <a:t> Momma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It’s </a:t>
            </a:r>
            <a:r>
              <a:rPr lang="en-US" b="1" dirty="0" err="1" smtClean="0">
                <a:solidFill>
                  <a:srgbClr val="FF0000"/>
                </a:solidFill>
              </a:rPr>
              <a:t>Yo</a:t>
            </a:r>
            <a:r>
              <a:rPr lang="en-US" b="1" dirty="0" smtClean="0">
                <a:solidFill>
                  <a:srgbClr val="FF0000"/>
                </a:solidFill>
              </a:rPr>
              <a:t> Momma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It’s </a:t>
            </a:r>
            <a:r>
              <a:rPr lang="en-US" b="1" dirty="0" err="1" smtClean="0">
                <a:solidFill>
                  <a:srgbClr val="FF0000"/>
                </a:solidFill>
              </a:rPr>
              <a:t>Yo</a:t>
            </a:r>
            <a:r>
              <a:rPr lang="en-US" b="1" dirty="0" smtClean="0">
                <a:solidFill>
                  <a:srgbClr val="FF0000"/>
                </a:solidFill>
              </a:rPr>
              <a:t> Momma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FO!!!!!!!!!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 Tried to  Serve Up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4 sent it Back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6 pay </a:t>
            </a:r>
            <a:r>
              <a:rPr lang="en-US" smtClean="0">
                <a:solidFill>
                  <a:schemeClr val="tx1"/>
                </a:solidFill>
              </a:rPr>
              <a:t>the rent </a:t>
            </a:r>
            <a:r>
              <a:rPr lang="en-US" dirty="0" err="1" smtClean="0">
                <a:solidFill>
                  <a:schemeClr val="tx1"/>
                </a:solidFill>
              </a:rPr>
              <a:t>cuz</a:t>
            </a:r>
            <a:r>
              <a:rPr lang="en-US" dirty="0" smtClean="0">
                <a:solidFill>
                  <a:schemeClr val="tx1"/>
                </a:solidFill>
              </a:rPr>
              <a:t> its </a:t>
            </a:r>
            <a:r>
              <a:rPr lang="en-US" dirty="0" err="1" smtClean="0">
                <a:solidFill>
                  <a:schemeClr val="tx1"/>
                </a:solidFill>
              </a:rPr>
              <a:t>yo</a:t>
            </a:r>
            <a:r>
              <a:rPr lang="en-US" dirty="0" smtClean="0">
                <a:solidFill>
                  <a:schemeClr val="tx1"/>
                </a:solidFill>
              </a:rPr>
              <a:t> momma’s house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It’s </a:t>
            </a:r>
            <a:r>
              <a:rPr lang="en-US" sz="5400" dirty="0" err="1" smtClean="0"/>
              <a:t>Yo</a:t>
            </a:r>
            <a:r>
              <a:rPr lang="en-US" sz="5400" dirty="0" smtClean="0"/>
              <a:t> Momma </a:t>
            </a:r>
          </a:p>
          <a:p>
            <a:pPr algn="ctr">
              <a:buNone/>
            </a:pPr>
            <a:r>
              <a:rPr lang="en-US" sz="5400" dirty="0" smtClean="0"/>
              <a:t>It’s </a:t>
            </a:r>
            <a:r>
              <a:rPr lang="en-US" sz="5400" dirty="0" err="1" smtClean="0"/>
              <a:t>Yo</a:t>
            </a:r>
            <a:r>
              <a:rPr lang="en-US" sz="5400" dirty="0" smtClean="0"/>
              <a:t> Momma </a:t>
            </a:r>
          </a:p>
          <a:p>
            <a:pPr algn="ctr">
              <a:buNone/>
            </a:pPr>
            <a:r>
              <a:rPr lang="en-US" sz="5400" dirty="0" smtClean="0"/>
              <a:t>It’s </a:t>
            </a:r>
            <a:r>
              <a:rPr lang="en-US" sz="5400" dirty="0" err="1" smtClean="0"/>
              <a:t>Yo</a:t>
            </a:r>
            <a:r>
              <a:rPr lang="en-US" sz="5400" dirty="0" smtClean="0"/>
              <a:t> Momma</a:t>
            </a:r>
          </a:p>
          <a:p>
            <a:pPr algn="ctr">
              <a:buNone/>
            </a:pPr>
            <a:r>
              <a:rPr lang="en-US" sz="5400" dirty="0" smtClean="0"/>
              <a:t>FO!!!!!!!!!</a:t>
            </a:r>
          </a:p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Michigan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2011-08-05T13:09:14Z</dcterms:created>
  <dcterms:modified xsi:type="dcterms:W3CDTF">2011-08-05T13:23:19Z</dcterms:modified>
</cp:coreProperties>
</file>